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4" autoAdjust="0"/>
    <p:restoredTop sz="94660"/>
  </p:normalViewPr>
  <p:slideViewPr>
    <p:cSldViewPr snapToGrid="0">
      <p:cViewPr varScale="1">
        <p:scale>
          <a:sx n="87" d="100"/>
          <a:sy n="87" d="100"/>
        </p:scale>
        <p:origin x="288" y="5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5DAFA-79BD-CEC4-B77F-7AB248CDCD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9E3024-AB7F-BDE0-46EE-ED6BBEEE38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616B6A-0B78-1FDD-5110-858EDF4239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47C79-3D4C-4586-A4F0-1AE4E9974BFA}" type="datetimeFigureOut">
              <a:rPr lang="en-IN" smtClean="0"/>
              <a:t>24-09-2025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82E3A3-0391-0A7B-A2DC-68977EAA33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53FCC4-0D78-700E-9B38-2E3F140C1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03637-4646-4AAA-AA19-8FCCCA73CBD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88287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F9160B-0F72-0715-0E54-2442AAA70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1BF7538-C8A4-FE2C-F0AC-FD83CB138E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C59EC8-3ABE-E952-B36E-69C7626B70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47C79-3D4C-4586-A4F0-1AE4E9974BFA}" type="datetimeFigureOut">
              <a:rPr lang="en-IN" smtClean="0"/>
              <a:t>24-09-2025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6BA886-DF29-3B01-F1B4-C3CA57C1DB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ADBE7D-DA68-58D4-190C-79E72F0A45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03637-4646-4AAA-AA19-8FCCCA73CBD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877468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F3533A4-690B-01ED-7E35-FF4E3B94F7B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9202E7-6351-E4F1-3922-59C0760C65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B60B4E-29CD-2E14-6882-D6E04F8A99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47C79-3D4C-4586-A4F0-1AE4E9974BFA}" type="datetimeFigureOut">
              <a:rPr lang="en-IN" smtClean="0"/>
              <a:t>24-09-2025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49559D-9A6A-2C37-C582-386C7E379F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74EEE1-074D-221C-06A4-07827B7B87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03637-4646-4AAA-AA19-8FCCCA73CBD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428890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017503-5FD4-0EF3-7648-0FDBD3A360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D53BAE-93A8-6C16-E85A-9FC3C40172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76F164-6ACA-56A0-38B8-F1BA56708F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47C79-3D4C-4586-A4F0-1AE4E9974BFA}" type="datetimeFigureOut">
              <a:rPr lang="en-IN" smtClean="0"/>
              <a:t>24-09-2025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7FD958-5707-F9BE-224A-B7026DFF09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0262BC-995C-79C1-790D-DDDFD68DE8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03637-4646-4AAA-AA19-8FCCCA73CBD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328617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C0EB92-444A-2078-07FB-2EDCDC78F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52F39F-6E5D-BB1C-79FF-378ACCEF2F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BA7E13-D0F8-9918-0EE4-196E92A9F1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47C79-3D4C-4586-A4F0-1AE4E9974BFA}" type="datetimeFigureOut">
              <a:rPr lang="en-IN" smtClean="0"/>
              <a:t>24-09-2025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36194B-05FB-4694-FA25-BE0F3A2ECA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1577E5-2408-4872-5A07-415A7D0B8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03637-4646-4AAA-AA19-8FCCCA73CBD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476003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A631E5-8CE1-7CCB-616C-EC116594D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F7CE11-EBC0-B49A-E00C-120256FEDA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0B8D68-9FC2-2FBA-8F4F-08686FA571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FB8F41-F980-BB11-00EF-1CBB50CF35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47C79-3D4C-4586-A4F0-1AE4E9974BFA}" type="datetimeFigureOut">
              <a:rPr lang="en-IN" smtClean="0"/>
              <a:t>24-09-2025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8B2197-1ADB-4C58-12AC-432DD582F2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58064A-792F-0C7E-CCC3-1ADAD1698A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03637-4646-4AAA-AA19-8FCCCA73CBD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784788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B9AC22-9989-7975-B79D-2C1BF53DC6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B79011-6C0C-FC1A-9BFA-DA4D6B8018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66BACA-4C52-9EEE-2FEB-F023B70E0B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2192567-342B-79E0-DA9F-C81D248DC1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7E2705-7056-E153-0613-E5C4D219F9F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97A94E6-BA81-5740-35B8-CB03AD14C4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47C79-3D4C-4586-A4F0-1AE4E9974BFA}" type="datetimeFigureOut">
              <a:rPr lang="en-IN" smtClean="0"/>
              <a:t>24-09-2025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3A488D6-3307-D6DA-B65A-38B2DAB136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AD03708-F079-E088-E037-BCAE0A5A8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03637-4646-4AAA-AA19-8FCCCA73CBD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17897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8D646A-011F-C1EB-A8A5-FC24AB431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E1F293-40B2-49E9-DACA-0615D874F9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47C79-3D4C-4586-A4F0-1AE4E9974BFA}" type="datetimeFigureOut">
              <a:rPr lang="en-IN" smtClean="0"/>
              <a:t>24-09-2025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F8B3B1-2BA5-919E-77EE-66D44A6AED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D87727-26C9-E01D-CED2-0D75074B8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03637-4646-4AAA-AA19-8FCCCA73CBD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046711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3D02B3B-72CB-9A64-1719-E7997B4D2A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47C79-3D4C-4586-A4F0-1AE4E9974BFA}" type="datetimeFigureOut">
              <a:rPr lang="en-IN" smtClean="0"/>
              <a:t>24-09-2025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CA7ABEB-D893-C46D-621E-529FA2626B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A03CAB-AD03-6DEA-10F7-1A7B593D0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03637-4646-4AAA-AA19-8FCCCA73CBD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741813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C3995B-3889-39AE-7ADF-BB95EDCAA7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E4C0D4-AE9F-0F5E-DA36-C0E07B8B57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DFA685-5997-7DBA-8193-1A863A0466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C103BD-527B-AF5B-F384-74EFCE40DC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47C79-3D4C-4586-A4F0-1AE4E9974BFA}" type="datetimeFigureOut">
              <a:rPr lang="en-IN" smtClean="0"/>
              <a:t>24-09-2025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707050-DD42-4AA1-25EB-BC7F27D7B0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E820AB-8C80-99E8-91B8-2ACD25D3F4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03637-4646-4AAA-AA19-8FCCCA73CBD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921112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AA7098-BD70-A033-C530-EA7513987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ACBA41C-D86A-714B-5443-E0B56B9EFD1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D0C897-EFD2-224D-7168-48BEEE40FB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0CA2F4-13B3-468D-CE71-11868FE161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47C79-3D4C-4586-A4F0-1AE4E9974BFA}" type="datetimeFigureOut">
              <a:rPr lang="en-IN" smtClean="0"/>
              <a:t>24-09-2025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32674A-A79B-94E1-CA65-D7B27632F8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BB3714-E858-0730-C75C-00B7037B2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03637-4646-4AAA-AA19-8FCCCA73CBD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06905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EF641E-7168-BC92-9B07-A505B493B2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31363D-CC87-37F4-3281-665B6F126F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C87B09-4192-DF20-160F-69498239A0B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E47C79-3D4C-4586-A4F0-1AE4E9974BFA}" type="datetimeFigureOut">
              <a:rPr lang="en-IN" smtClean="0"/>
              <a:t>24-09-2025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14902-D51D-9478-D3F4-D5670977C9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BB9291-B516-49C0-8E0C-7C85C621C6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303637-4646-4AAA-AA19-8FCCCA73CBD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55587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383A6A-0898-2C3A-D3EC-CE6B3C01D0F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75F5FA1-E526-82AE-78E1-296BF109F8E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D59445-2533-AA6F-2103-5C28B7BEF6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406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4A8E097-F7F2-AA62-60E2-5E023E6E8E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2173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D211224-476C-8D29-8BFB-2E6050DCF2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122"/>
            <a:ext cx="12192000" cy="6820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4945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3C5616C-2BAE-D4E6-6BD3-89FBAE42E7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0747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D685266-100F-6B91-C502-B72D0381B2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3037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966EA76-18FD-0528-F3F6-32CDF2E91C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5822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B3EDDEB-938A-FD88-45B5-93B44A5EEA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347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F145353-DAD7-9764-6F84-D06C728A60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841"/>
            <a:ext cx="12192000" cy="6770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6293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A3381FD-A7F2-4C1B-E1AE-098036FCB4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636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9A051F3-9EBC-CFB0-0629-445DCF2DAE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5905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77CF550-3826-7CAC-8C47-C3B5855DD1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3817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sai charith</dc:creator>
  <cp:lastModifiedBy>sai charith</cp:lastModifiedBy>
  <cp:revision>1</cp:revision>
  <dcterms:created xsi:type="dcterms:W3CDTF">2025-09-24T06:04:28Z</dcterms:created>
  <dcterms:modified xsi:type="dcterms:W3CDTF">2025-09-24T06:04:36Z</dcterms:modified>
</cp:coreProperties>
</file>